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Wellness &amp; Fitness Website"/>
          <p:cNvSpPr txBox="1"/>
          <p:nvPr/>
        </p:nvSpPr>
        <p:spPr>
          <a:xfrm>
            <a:off x="-388128" y="705997"/>
            <a:ext cx="8186410" cy="4139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80000"/>
              </a:lnSpc>
              <a:defRPr spc="-254" sz="10800">
                <a:solidFill>
                  <a:schemeClr val="accent5"/>
                </a:solidFill>
                <a:latin typeface="Phosphate Inline"/>
                <a:ea typeface="Phosphate Inline"/>
                <a:cs typeface="Phosphate Inline"/>
                <a:sym typeface="Phosphate Inline"/>
              </a:defRPr>
            </a:pPr>
            <a:r>
              <a:t>FIT </a:t>
            </a:r>
            <a:r>
              <a:rPr>
                <a:solidFill>
                  <a:srgbClr val="000000"/>
                </a:solidFill>
              </a:rPr>
              <a:t>YOU</a:t>
            </a:r>
          </a:p>
        </p:txBody>
      </p:sp>
      <p:graphicFrame>
        <p:nvGraphicFramePr>
          <p:cNvPr id="152" name="Table 1"/>
          <p:cNvGraphicFramePr/>
          <p:nvPr/>
        </p:nvGraphicFramePr>
        <p:xfrm>
          <a:off x="1212850" y="3962733"/>
          <a:ext cx="21971000" cy="8255001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7319433"/>
                <a:gridCol w="7319433"/>
                <a:gridCol w="7319433"/>
              </a:tblGrid>
              <a:tr h="16484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b="1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Name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b="1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UIN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b="1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Seat Number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484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b="1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Tushar Kadam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201S010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22DRECS5016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484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b="1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Tushar Vaishya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201S005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22DRECS5011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484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b="1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Maseera Sayed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212S008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22DRECS5009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6484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b="1"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Swaraj Patil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201S018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22DRECS5006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750"/>
                                        <p:tgtEl>
                                          <p:spTgt spid="15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10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0" dur="750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1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nclusion"/>
          <p:cNvSpPr txBox="1"/>
          <p:nvPr>
            <p:ph type="title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Conclusion</a:t>
            </a:r>
          </a:p>
        </p:txBody>
      </p:sp>
      <p:sp>
        <p:nvSpPr>
          <p:cNvPr id="181" name="This will be the only website where user can get each and every type of thing which can make their life healthy and beautiful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defTabSz="2438337">
              <a:lnSpc>
                <a:spcPct val="150000"/>
              </a:lnSpc>
            </a:pPr>
            <a:r>
              <a:t>This will be the only website where user can get each and every type of thing which can make their life healthy and beautiful.</a:t>
            </a:r>
          </a:p>
          <a:p>
            <a:pPr defTabSz="457200">
              <a:lnSpc>
                <a:spcPct val="150000"/>
              </a:lnSpc>
              <a:spcBef>
                <a:spcPts val="1200"/>
              </a:spcBef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Good idea on developing a user-friendly application</a:t>
            </a:r>
          </a:p>
          <a:p>
            <a:pPr defTabSz="457200">
              <a:lnSpc>
                <a:spcPct val="150000"/>
              </a:lnSpc>
              <a:spcBef>
                <a:spcPts val="1200"/>
              </a:spcBef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Enables the user to use it without any inconvenience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hank You!!!"/>
          <p:cNvSpPr txBox="1"/>
          <p:nvPr>
            <p:ph type="body" idx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Thank You!!!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urvey"/>
          <p:cNvSpPr txBox="1"/>
          <p:nvPr>
            <p:ph type="title"/>
          </p:nvPr>
        </p:nvSpPr>
        <p:spPr>
          <a:xfrm>
            <a:off x="6661329" y="5628281"/>
            <a:ext cx="11061341" cy="2459438"/>
          </a:xfrm>
          <a:prstGeom prst="rect">
            <a:avLst/>
          </a:prstGeom>
        </p:spPr>
        <p:txBody>
          <a:bodyPr/>
          <a:lstStyle>
            <a:lvl1pPr>
              <a:defRPr spc="-352" sz="15000" u="sng"/>
            </a:lvl1pPr>
          </a:lstStyle>
          <a:p>
            <a:pPr/>
            <a:r>
              <a:t>Introduction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Literature Surve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Literature Survey</a:t>
            </a:r>
          </a:p>
        </p:txBody>
      </p:sp>
      <p:sp>
        <p:nvSpPr>
          <p:cNvPr id="157" name="How important is exercise for you???…"/>
          <p:cNvSpPr txBox="1"/>
          <p:nvPr>
            <p:ph type="body" idx="4294967295"/>
          </p:nvPr>
        </p:nvSpPr>
        <p:spPr>
          <a:xfrm>
            <a:off x="1206500" y="3893052"/>
            <a:ext cx="21971000" cy="8256012"/>
          </a:xfrm>
          <a:prstGeom prst="rect">
            <a:avLst/>
          </a:prstGeom>
        </p:spPr>
        <p:txBody>
          <a:bodyPr/>
          <a:lstStyle/>
          <a:p>
            <a:pPr defTabSz="2438337"/>
            <a:r>
              <a:t>How important is exercise for you???</a:t>
            </a:r>
          </a:p>
          <a:p>
            <a:pPr defTabSz="2438337"/>
            <a:r>
              <a:t>How often do you exercise?</a:t>
            </a:r>
          </a:p>
          <a:p>
            <a:pPr defTabSz="2438337"/>
            <a:r>
              <a:t>What forms of exercises do you currently participate in?</a:t>
            </a:r>
          </a:p>
          <a:p>
            <a:pPr defTabSz="2438337"/>
            <a:r>
              <a:t>Would you say you eat a healthy balanced diet??</a:t>
            </a:r>
          </a:p>
          <a:p>
            <a:pPr defTabSz="2438337"/>
            <a:r>
              <a:t>How many serves of fruits do you usually eat each day?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oftware Require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Software Requirements</a:t>
            </a:r>
          </a:p>
        </p:txBody>
      </p:sp>
      <p:sp>
        <p:nvSpPr>
          <p:cNvPr id="160" name="IDE…"/>
          <p:cNvSpPr txBox="1"/>
          <p:nvPr/>
        </p:nvSpPr>
        <p:spPr>
          <a:xfrm>
            <a:off x="1526383" y="3355891"/>
            <a:ext cx="11338219" cy="5629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marL="1130300" indent="-520700" algn="l" defTabSz="457200">
              <a:lnSpc>
                <a:spcPct val="200000"/>
              </a:lnSpc>
              <a:spcBef>
                <a:spcPts val="300"/>
              </a:spcBef>
              <a:buSzPct val="123000"/>
              <a:buChar char="•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  <a:defRPr sz="41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IDE</a:t>
            </a:r>
          </a:p>
          <a:p>
            <a:pPr lvl="1" marL="1130300" indent="-520700" algn="l" defTabSz="457200">
              <a:lnSpc>
                <a:spcPct val="200000"/>
              </a:lnSpc>
              <a:spcBef>
                <a:spcPts val="300"/>
              </a:spcBef>
              <a:buSzPct val="123000"/>
              <a:buChar char="•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  <a:defRPr sz="41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Internet Programming Languages</a:t>
            </a:r>
          </a:p>
          <a:p>
            <a:pPr lvl="1" marL="1130300" indent="-520700" algn="l" defTabSz="457200">
              <a:lnSpc>
                <a:spcPct val="200000"/>
              </a:lnSpc>
              <a:spcBef>
                <a:spcPts val="300"/>
              </a:spcBef>
              <a:buSzPct val="123000"/>
              <a:buChar char="•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  <a:defRPr sz="41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Web Server</a:t>
            </a:r>
          </a:p>
          <a:p>
            <a:pPr lvl="1" marL="1130300" indent="-520700" algn="l" defTabSz="457200">
              <a:lnSpc>
                <a:spcPct val="200000"/>
              </a:lnSpc>
              <a:spcBef>
                <a:spcPts val="300"/>
              </a:spcBef>
              <a:buSzPct val="123000"/>
              <a:buChar char="•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  <a:defRPr sz="41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Software Requirements</a:t>
            </a:r>
          </a:p>
          <a:p>
            <a:pPr lvl="1" marL="1130300" indent="-520700" algn="l" defTabSz="457200">
              <a:lnSpc>
                <a:spcPct val="200000"/>
              </a:lnSpc>
              <a:spcBef>
                <a:spcPts val="300"/>
              </a:spcBef>
              <a:buSzPct val="123000"/>
              <a:buChar char="•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  <a:defRPr sz="41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Browser Requirements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Method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Methodology</a:t>
            </a:r>
          </a:p>
        </p:txBody>
      </p:sp>
      <p:pic>
        <p:nvPicPr>
          <p:cNvPr id="163" name="Screenshot 2022-11-03 at 18.59.56.png" descr="Screenshot 2022-11-03 at 18.59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9987" y="2810888"/>
            <a:ext cx="12693706" cy="10342388"/>
          </a:xfrm>
          <a:prstGeom prst="rect">
            <a:avLst/>
          </a:prstGeom>
          <a:ln w="63500">
            <a:solidFill>
              <a:srgbClr val="FFFFFF"/>
            </a:solidFill>
            <a:miter lim="400000"/>
          </a:ln>
        </p:spPr>
      </p:pic>
      <p:sp>
        <p:nvSpPr>
          <p:cNvPr id="164" name="Flowchart"/>
          <p:cNvSpPr txBox="1"/>
          <p:nvPr/>
        </p:nvSpPr>
        <p:spPr>
          <a:xfrm>
            <a:off x="9951959" y="11936756"/>
            <a:ext cx="3247848" cy="932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/>
            </a:lvl1pPr>
          </a:lstStyle>
          <a:p>
            <a:pPr/>
            <a:r>
              <a:t>Flowchart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Home Page"/>
          <p:cNvSpPr txBox="1"/>
          <p:nvPr/>
        </p:nvSpPr>
        <p:spPr>
          <a:xfrm>
            <a:off x="2641797" y="1092986"/>
            <a:ext cx="3200005" cy="811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Home Page</a:t>
            </a:r>
          </a:p>
        </p:txBody>
      </p:sp>
      <p:pic>
        <p:nvPicPr>
          <p:cNvPr id="167" name="Screenshot 2022-11-04 at 11.17.24.png" descr="Screenshot 2022-11-04 at 11.17.2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6338" y="2449585"/>
            <a:ext cx="18288001" cy="104394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Home Page"/>
          <p:cNvSpPr txBox="1"/>
          <p:nvPr/>
        </p:nvSpPr>
        <p:spPr>
          <a:xfrm>
            <a:off x="2482893" y="1092987"/>
            <a:ext cx="3517814" cy="811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0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Course Page</a:t>
            </a:r>
          </a:p>
        </p:txBody>
      </p:sp>
      <p:grpSp>
        <p:nvGrpSpPr>
          <p:cNvPr id="172" name="Screenshot 2022-11-04 at 11.37.23.png"/>
          <p:cNvGrpSpPr/>
          <p:nvPr/>
        </p:nvGrpSpPr>
        <p:grpSpPr>
          <a:xfrm>
            <a:off x="2728415" y="2444836"/>
            <a:ext cx="17665686" cy="10269370"/>
            <a:chOff x="0" y="0"/>
            <a:chExt cx="17665684" cy="10269369"/>
          </a:xfrm>
        </p:grpSpPr>
        <p:pic>
          <p:nvPicPr>
            <p:cNvPr id="171" name="Screenshot 2022-11-04 at 11.37.23.png" descr="Screenshot 2022-11-04 at 11.37.23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17411685" cy="993917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70" name="Screenshot 2022-11-04 at 11.37.23.png" descr="Screenshot 2022-11-04 at 11.37.23.pn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7665685" cy="1026937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Advant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Advantages</a:t>
            </a:r>
          </a:p>
        </p:txBody>
      </p:sp>
      <p:sp>
        <p:nvSpPr>
          <p:cNvPr id="175" name="Free Workout with different forms of workout…"/>
          <p:cNvSpPr txBox="1"/>
          <p:nvPr/>
        </p:nvSpPr>
        <p:spPr>
          <a:xfrm>
            <a:off x="1526383" y="3780960"/>
            <a:ext cx="11338219" cy="6864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marL="1130300" indent="-520700" algn="l" defTabSz="457200">
              <a:lnSpc>
                <a:spcPct val="200000"/>
              </a:lnSpc>
              <a:spcBef>
                <a:spcPts val="300"/>
              </a:spcBef>
              <a:buSzPct val="123000"/>
              <a:buChar char="•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  <a:defRPr sz="41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Free Workout with different forms of workout</a:t>
            </a:r>
          </a:p>
          <a:p>
            <a:pPr lvl="1" marL="1130300" indent="-520700" algn="l" defTabSz="457200">
              <a:lnSpc>
                <a:spcPct val="200000"/>
              </a:lnSpc>
              <a:spcBef>
                <a:spcPts val="300"/>
              </a:spcBef>
              <a:buSzPct val="123000"/>
              <a:buChar char="•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  <a:defRPr sz="41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Personalised diet plan</a:t>
            </a:r>
          </a:p>
          <a:p>
            <a:pPr lvl="1" marL="1130300" indent="-520700" algn="l" defTabSz="457200">
              <a:lnSpc>
                <a:spcPct val="200000"/>
              </a:lnSpc>
              <a:spcBef>
                <a:spcPts val="300"/>
              </a:spcBef>
              <a:buSzPct val="123000"/>
              <a:buChar char="•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  <a:defRPr sz="41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Easy access</a:t>
            </a:r>
          </a:p>
          <a:p>
            <a:pPr lvl="1" marL="1130300" indent="-520700" algn="l" defTabSz="457200">
              <a:lnSpc>
                <a:spcPct val="200000"/>
              </a:lnSpc>
              <a:spcBef>
                <a:spcPts val="300"/>
              </a:spcBef>
              <a:buSzPct val="123000"/>
              <a:buChar char="•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  <a:defRPr sz="41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Free of cost</a:t>
            </a:r>
          </a:p>
          <a:p>
            <a:pPr lvl="1" marL="1130300" indent="-520700" algn="l" defTabSz="457200">
              <a:lnSpc>
                <a:spcPct val="200000"/>
              </a:lnSpc>
              <a:spcBef>
                <a:spcPts val="300"/>
              </a:spcBef>
              <a:buSzPct val="123000"/>
              <a:buChar char="•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  <a:defRPr sz="41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More private than the gym</a:t>
            </a:r>
          </a:p>
          <a:p>
            <a:pPr lvl="1" marL="1130300" indent="-520700" algn="l" defTabSz="457200">
              <a:lnSpc>
                <a:spcPct val="120000"/>
              </a:lnSpc>
              <a:spcBef>
                <a:spcPts val="300"/>
              </a:spcBef>
              <a:buSzPct val="123000"/>
              <a:buChar char="•"/>
              <a:tabLst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</a:tabLst>
              <a:defRPr sz="41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Give Free Health and Fitness Tips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Features and Applications"/>
          <p:cNvSpPr txBox="1"/>
          <p:nvPr>
            <p:ph type="title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Features and Applications</a:t>
            </a:r>
          </a:p>
        </p:txBody>
      </p:sp>
      <p:sp>
        <p:nvSpPr>
          <p:cNvPr id="178" name="Excess of Videos(For.eg Yoga etc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defTabSz="2438337"/>
            <a:r>
              <a:t>Excess of Videos(For.eg Yoga, Weightless, etc)</a:t>
            </a:r>
          </a:p>
          <a:p>
            <a:pPr defTabSz="2438337"/>
            <a:r>
              <a:t>Provide Diet Plan</a:t>
            </a:r>
          </a:p>
          <a:p>
            <a:pPr defTabSz="2438337"/>
            <a:r>
              <a:t>Provide Personal Trainer</a:t>
            </a:r>
          </a:p>
          <a:p>
            <a:pPr defTabSz="2438337"/>
            <a:r>
              <a:t>Use for becoming fit</a:t>
            </a:r>
          </a:p>
          <a:p>
            <a:pPr defTabSz="2438337"/>
            <a:r>
              <a:t>Upgrade Lifestyle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